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60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50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8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4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5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3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0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8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0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0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0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5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1467-0A2F-2048-A766-7246BFA5FC65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927A-16ED-FF4B-8D56-16FA8E7D8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82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88"/>
            <a:ext cx="9144000" cy="70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10193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10191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" y="-225782"/>
            <a:ext cx="9161584" cy="70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6" y="-226603"/>
            <a:ext cx="9162646" cy="70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" y="-225782"/>
            <a:ext cx="9161584" cy="70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14" y="-235395"/>
            <a:ext cx="9174014" cy="709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18983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18983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18983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192607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776"/>
            <a:ext cx="9165222" cy="708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18983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4" y="-208224"/>
            <a:ext cx="9157063" cy="70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-261257"/>
            <a:ext cx="9205935" cy="71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10191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10191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91"/>
            <a:ext cx="9144000" cy="70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18983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18983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34343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18987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227781"/>
            <a:ext cx="9152792" cy="70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397"/>
            <a:ext cx="9144000" cy="70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0</Words>
  <Application>Microsoft Office PowerPoint</Application>
  <PresentationFormat>Affichage à l'écran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Cégep de Sherbrooke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Service Informatique</dc:creator>
  <cp:lastModifiedBy>Service de l'informatique</cp:lastModifiedBy>
  <cp:revision>36</cp:revision>
  <dcterms:created xsi:type="dcterms:W3CDTF">2017-05-02T17:32:21Z</dcterms:created>
  <dcterms:modified xsi:type="dcterms:W3CDTF">2019-05-07T18:30:59Z</dcterms:modified>
</cp:coreProperties>
</file>